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3"/>
  </p:notesMasterIdLst>
  <p:sldIdLst>
    <p:sldId id="347" r:id="rId3"/>
    <p:sldId id="350" r:id="rId4"/>
    <p:sldId id="296" r:id="rId5"/>
    <p:sldId id="345" r:id="rId6"/>
    <p:sldId id="351" r:id="rId7"/>
    <p:sldId id="352" r:id="rId8"/>
    <p:sldId id="346" r:id="rId9"/>
    <p:sldId id="353" r:id="rId10"/>
    <p:sldId id="354" r:id="rId11"/>
    <p:sldId id="349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5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光的色散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32323085"/>
              </p:ext>
            </p:extLst>
          </p:nvPr>
        </p:nvGraphicFramePr>
        <p:xfrm>
          <a:off x="381000" y="1223361"/>
          <a:ext cx="11430000" cy="426720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通过实验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知道太阳光是由红、橙、黄、绿、蓝、靛、紫七种色光组成的。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科学探究、物理观念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通过观察和探究色光的混合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知道光的三原色。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了解光谱和看不见的光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知道红外线和紫外线的应用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形成将物理知识应用于生活实际的意识。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物理观念、科学态度与责任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JW8QXR54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4757" y="1938956"/>
            <a:ext cx="5108173" cy="270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73273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色散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:17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世纪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英国物理学家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用玻璃三棱镜分解了太阳光。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让一束太阳光通过三棱镜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观察置于三棱镜后的光屏。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3" name="JW8QXR55.eps" descr="id:21474958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48663" y="2485793"/>
            <a:ext cx="2798341" cy="205038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600279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光屏上出现一条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色光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组成的光带。这种现象叫作光的色散。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白光是由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混合而成的。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173718" y="132635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牛顿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85555" y="4611702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80193" y="4600279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橙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987017" y="4600279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黄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181655" y="4609876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绿</a:t>
            </a:r>
            <a:endParaRPr lang="zh-CN" altLang="en-US" sz="2800" dirty="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8477969" y="4621299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蓝</a:t>
            </a:r>
            <a:endParaRPr lang="zh-CN" altLang="en-US" sz="2800" dirty="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9672607" y="4609876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靛</a:t>
            </a:r>
            <a:endParaRPr lang="zh-CN" altLang="en-US" sz="2800" dirty="0"/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10919717" y="460027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251841" y="5703395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各种色光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8" grpId="0"/>
      <p:bldP spid="19" grpId="0"/>
      <p:bldP spid="30" grpId="0"/>
      <p:bldP spid="31" grpId="0"/>
      <p:bldP spid="32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577002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色光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的混合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色光的三原色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三种色光按不同比例混合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就可以看到各种颜色。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471041" y="2113109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667704" y="2113108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790797" y="2123618"/>
            <a:ext cx="63350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蓝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495096" y="2671297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91759" y="2671296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814852" y="2681806"/>
            <a:ext cx="63350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蓝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8024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372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看不见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的光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太阳的可见光谱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三棱镜把太阳光分解成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它们按照一定的顺序排列。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红外线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定义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在可见光谱的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看不见的光。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热谱仪、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电视机遥控器等。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紫外线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定义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在可见光谱的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看不见的光。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促进人体骨骼生长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防伪等。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206765" y="1406758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不同颜色的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217275" y="250005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34710" y="3056827"/>
            <a:ext cx="2428870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红外线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夜视仪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206765" y="416128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900449" y="4726983"/>
            <a:ext cx="206979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紫外线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灭菌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2476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76952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问题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的色散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【例题】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将一束太阳光投射到玻璃三棱镜上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在三棱镜后侧光屏上的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范围内观察到不同颜色的光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这个现象称为光的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由上至下排列为红、橙、黄、绿、蓝、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、紫。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JW8QXR56.eps" descr="id:214749585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6990" y="3060135"/>
            <a:ext cx="1958036" cy="154467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9556532" y="188003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色散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755027" y="243903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靛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4583788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太阳光投射到玻璃三棱镜上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在三棱镜后侧光屏上的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范围内观察到不同颜色的光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这就是光的色散现象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由于不同颜色的光的波长不同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通过三棱镜的折射程度不同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所以白光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经三棱镜后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光屏上自上而下出现了红、橙、黄、绿、蓝、靛、紫七种色光。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63020"/>
            <a:ext cx="11430000" cy="22535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光的色散现象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参见下图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各种色光的折射程度不同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红、橙、黄、绿、蓝、靛、紫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4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19972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夏日雨后阳光灿烂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天空出现彩虹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关于其所包含的光学知识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彩虹是光的色散形成的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通过地面积水看到的彩虹是光的折射现象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彩虹是光的反射形成的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太阳光是由红、绿、蓝三种色光组成的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033170" y="1613659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1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307</TotalTime>
  <Words>462</Words>
  <Application>Microsoft Office PowerPoint</Application>
  <PresentationFormat>宽屏</PresentationFormat>
  <Paragraphs>68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NEU-BZ-S92</vt:lpstr>
      <vt:lpstr>方正兰亭中黑_GBK</vt:lpstr>
      <vt:lpstr>方正书宋_GBK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42</cp:revision>
  <dcterms:created xsi:type="dcterms:W3CDTF">2021-07-19T03:09:34Z</dcterms:created>
  <dcterms:modified xsi:type="dcterms:W3CDTF">2025-09-22T07:10:05Z</dcterms:modified>
</cp:coreProperties>
</file>